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292" r:id="rId14"/>
    <p:sldId id="1322" r:id="rId15"/>
    <p:sldId id="1323" r:id="rId16"/>
    <p:sldId id="1293" r:id="rId17"/>
    <p:sldId id="1294" r:id="rId18"/>
    <p:sldId id="1295" r:id="rId19"/>
    <p:sldId id="1296" r:id="rId20"/>
    <p:sldId id="1297" r:id="rId21"/>
    <p:sldId id="1288" r:id="rId22"/>
    <p:sldId id="1249" r:id="rId23"/>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31" userDrawn="1">
          <p15:clr>
            <a:srgbClr val="A4A3A4"/>
          </p15:clr>
        </p15:guide>
        <p15:guide id="2" pos="144" userDrawn="1">
          <p15:clr>
            <a:srgbClr val="A4A3A4"/>
          </p15:clr>
        </p15:guide>
        <p15:guide id="3" orient="horz" pos="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showGuides="1">
      <p:cViewPr varScale="1">
        <p:scale>
          <a:sx n="107" d="100"/>
          <a:sy n="107" d="100"/>
        </p:scale>
        <p:origin x="1018" y="67"/>
      </p:cViewPr>
      <p:guideLst>
        <p:guide orient="horz" pos="531"/>
        <p:guide pos="144"/>
        <p:guide orient="horz" pos="9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ustomXml" Target="../customXml/item3.xml"/><Relationship Id="rId28" Type="http://schemas.openxmlformats.org/officeDocument/2006/relationships/customXml" Target="../customXml/item2.xml"/><Relationship Id="rId27" Type="http://schemas.openxmlformats.org/officeDocument/2006/relationships/customXml" Target="../customXml/item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782445" y="730885"/>
            <a:ext cx="6383020" cy="3966210"/>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948505" y="378096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864715" y="4106563"/>
            <a:ext cx="2095554"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a:t>
            </a:r>
            <a:r>
              <a:rPr lang="en-IN" alt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KAMALESH L</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:511321104002</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864753" y="407697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6375622" y="367936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flipV="1">
            <a:off x="5693065" y="3916317"/>
            <a:ext cx="2120265" cy="3175"/>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15911" y="40576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KINGSTON ENGINEERING COLLEGE</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endParaRPr lang="en-US" sz="1200" dirty="0"/>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endParaRPr lang="en-US" sz="1200" dirty="0"/>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endParaRPr lang="en-US" sz="1200" dirty="0"/>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endParaRPr lang="en-US" sz="1200" dirty="0"/>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IN" altLang="en-US"/>
              <a:t>HOMEPAGE</a:t>
            </a:r>
            <a:endParaRPr lang="en-IN" altLang="en-US"/>
          </a:p>
        </p:txBody>
      </p:sp>
      <p:sp>
        <p:nvSpPr>
          <p:cNvPr id="3" name="Text Placeholder 2"/>
          <p:cNvSpPr>
            <a:spLocks noGrp="1"/>
          </p:cNvSpPr>
          <p:nvPr>
            <p:ph type="body" idx="1"/>
          </p:nvPr>
        </p:nvSpPr>
        <p:spPr>
          <a:xfrm>
            <a:off x="311699" y="1389600"/>
            <a:ext cx="8696833" cy="3179400"/>
          </a:xfrm>
        </p:spPr>
        <p:txBody>
          <a:bodyPr/>
          <a:lstStyle/>
          <a:p>
            <a:endParaRPr lang="en-US" dirty="0"/>
          </a:p>
        </p:txBody>
      </p:sp>
      <p:pic>
        <p:nvPicPr>
          <p:cNvPr id="4" name="Picture 3" descr="home"/>
          <p:cNvPicPr>
            <a:picLocks noChangeAspect="1"/>
          </p:cNvPicPr>
          <p:nvPr/>
        </p:nvPicPr>
        <p:blipFill>
          <a:blip r:embed="rId1"/>
          <a:stretch>
            <a:fillRect/>
          </a:stretch>
        </p:blipFill>
        <p:spPr>
          <a:xfrm>
            <a:off x="311785" y="1064260"/>
            <a:ext cx="8676640" cy="35045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44215" y="610235"/>
            <a:ext cx="3048000" cy="460375"/>
          </a:xfrm>
          <a:prstGeom prst="rect">
            <a:avLst/>
          </a:prstGeom>
          <a:noFill/>
        </p:spPr>
        <p:txBody>
          <a:bodyPr wrap="square" rtlCol="0">
            <a:spAutoFit/>
          </a:bodyPr>
          <a:p>
            <a:r>
              <a:rPr lang="en-IN" altLang="en-US" sz="2400"/>
              <a:t>FIND BUS PAGE</a:t>
            </a:r>
            <a:endParaRPr lang="en-IN" altLang="en-US" sz="2400"/>
          </a:p>
        </p:txBody>
      </p:sp>
      <p:pic>
        <p:nvPicPr>
          <p:cNvPr id="3" name="Picture 2" descr="findbus"/>
          <p:cNvPicPr>
            <a:picLocks noChangeAspect="1"/>
          </p:cNvPicPr>
          <p:nvPr/>
        </p:nvPicPr>
        <p:blipFill>
          <a:blip r:embed="rId1"/>
          <a:stretch>
            <a:fillRect/>
          </a:stretch>
        </p:blipFill>
        <p:spPr>
          <a:xfrm>
            <a:off x="0" y="1147445"/>
            <a:ext cx="9144000" cy="39960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80740" y="662940"/>
            <a:ext cx="3048000" cy="460375"/>
          </a:xfrm>
          <a:prstGeom prst="rect">
            <a:avLst/>
          </a:prstGeom>
          <a:noFill/>
        </p:spPr>
        <p:txBody>
          <a:bodyPr wrap="square" rtlCol="0">
            <a:spAutoFit/>
          </a:bodyPr>
          <a:p>
            <a:r>
              <a:rPr lang="en-IN" altLang="en-US" sz="2400"/>
              <a:t>SEE BOOKINGS </a:t>
            </a:r>
            <a:endParaRPr lang="en-IN" altLang="en-US" sz="2400"/>
          </a:p>
        </p:txBody>
      </p:sp>
      <p:pic>
        <p:nvPicPr>
          <p:cNvPr id="3" name="Picture 2" descr="seebookings"/>
          <p:cNvPicPr>
            <a:picLocks noChangeAspect="1"/>
          </p:cNvPicPr>
          <p:nvPr/>
        </p:nvPicPr>
        <p:blipFill>
          <a:blip r:embed="rId1"/>
          <a:stretch>
            <a:fillRect/>
          </a:stretch>
        </p:blipFill>
        <p:spPr>
          <a:xfrm>
            <a:off x="635" y="1200785"/>
            <a:ext cx="9143365" cy="39427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IN" altLang="en-US" sz="2400" b="1" dirty="0"/>
              <a:t>REGISTRATION</a:t>
            </a:r>
            <a:endParaRPr lang="en-IN" altLang="en-US" sz="2400" b="1" dirty="0"/>
          </a:p>
        </p:txBody>
      </p:sp>
      <p:pic>
        <p:nvPicPr>
          <p:cNvPr id="3" name="Picture 2" descr="registration"/>
          <p:cNvPicPr>
            <a:picLocks noChangeAspect="1"/>
          </p:cNvPicPr>
          <p:nvPr/>
        </p:nvPicPr>
        <p:blipFill>
          <a:blip r:embed="rId1"/>
          <a:stretch>
            <a:fillRect/>
          </a:stretch>
        </p:blipFill>
        <p:spPr>
          <a:xfrm>
            <a:off x="0" y="1266825"/>
            <a:ext cx="9144000" cy="38760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543560"/>
            <a:ext cx="7886430" cy="632649"/>
          </a:xfrm>
        </p:spPr>
        <p:txBody>
          <a:bodyPr/>
          <a:lstStyle/>
          <a:p>
            <a:pPr algn="ctr"/>
            <a:r>
              <a:rPr lang="en-IN" altLang="en-US" sz="2400" b="1" dirty="0"/>
              <a:t>LOGIN PAGE</a:t>
            </a:r>
            <a:endParaRPr lang="en-IN" altLang="en-US" sz="2400" b="1" dirty="0"/>
          </a:p>
        </p:txBody>
      </p:sp>
      <p:pic>
        <p:nvPicPr>
          <p:cNvPr id="3" name="Picture 2" descr="login"/>
          <p:cNvPicPr>
            <a:picLocks noChangeAspect="1"/>
          </p:cNvPicPr>
          <p:nvPr/>
        </p:nvPicPr>
        <p:blipFill>
          <a:blip r:embed="rId1"/>
          <a:stretch>
            <a:fillRect/>
          </a:stretch>
        </p:blipFill>
        <p:spPr>
          <a:xfrm>
            <a:off x="635" y="1055370"/>
            <a:ext cx="9143365" cy="40881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IN" altLang="en-US" sz="2400" b="1"/>
              <a:t>DEPARTMENTS PAGE</a:t>
            </a:r>
            <a:endParaRPr lang="en-IN" altLang="en-US" sz="2400" b="1"/>
          </a:p>
        </p:txBody>
      </p:sp>
      <p:pic>
        <p:nvPicPr>
          <p:cNvPr id="3" name="Picture 2" descr="admindashboard"/>
          <p:cNvPicPr>
            <a:picLocks noChangeAspect="1"/>
          </p:cNvPicPr>
          <p:nvPr/>
        </p:nvPicPr>
        <p:blipFill>
          <a:blip r:embed="rId1"/>
          <a:stretch>
            <a:fillRect/>
          </a:stretch>
        </p:blipFill>
        <p:spPr>
          <a:xfrm>
            <a:off x="-635" y="1267460"/>
            <a:ext cx="9144635" cy="38760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IN" altLang="en-US" sz="2400" b="1" dirty="0"/>
              <a:t>BLOG PAGE</a:t>
            </a:r>
            <a:endParaRPr lang="en-IN" altLang="en-US" sz="2400" b="1" dirty="0"/>
          </a:p>
        </p:txBody>
      </p:sp>
      <p:pic>
        <p:nvPicPr>
          <p:cNvPr id="3" name="Picture 2" descr="bustravellist"/>
          <p:cNvPicPr>
            <a:picLocks noChangeAspect="1"/>
          </p:cNvPicPr>
          <p:nvPr/>
        </p:nvPicPr>
        <p:blipFill>
          <a:blip r:embed="rId1"/>
          <a:stretch>
            <a:fillRect/>
          </a:stretch>
        </p:blipFill>
        <p:spPr>
          <a:xfrm>
            <a:off x="0" y="1267460"/>
            <a:ext cx="9144000" cy="38957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endParaRPr lang="en-US" sz="1200" dirty="0"/>
          </a:p>
          <a:p>
            <a:r>
              <a:rPr lang="en-US" sz="1200" dirty="0"/>
              <a:t>Mobile Application Development: Developing dedicated mobile applications for iOS and Android platforms would provide users with greater convenience and accessibility, allowing them to book and manage bus reservations on the go.</a:t>
            </a:r>
            <a:endParaRPr lang="en-US" sz="1200" dirty="0"/>
          </a:p>
          <a:p>
            <a:r>
              <a:rPr lang="en-US" sz="1200" dirty="0"/>
              <a:t>Integration with Payment Gateways: Adding support for additional payment gateways and digital wallets would offer users more flexibility in payment options and streamline the booking process.</a:t>
            </a:r>
            <a:endParaRPr lang="en-US" sz="1200" dirty="0"/>
          </a:p>
          <a:p>
            <a:r>
              <a:rPr lang="en-US" sz="1200" dirty="0"/>
              <a:t>Real-time Tracking and Alerts: Implementing real-time bus tracking using GPS technology would enable passengers to track their bus's location and receive alerts for delays, ensuring a more reliable and transparent travel experience.</a:t>
            </a:r>
            <a:endParaRPr lang="en-US" sz="1200" dirty="0"/>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endParaRPr lang="en-US" sz="1200" dirty="0"/>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endParaRPr lang="en-US" sz="1200" dirty="0"/>
          </a:p>
          <a:p>
            <a:r>
              <a:rPr lang="en-US" sz="1200" dirty="0"/>
              <a:t>Customer Support Integration: Integrating live chat support or chatbots into the system would provide users with immediate assistance and guidance throughout the booking process, improving customer satisfaction and retention.</a:t>
            </a:r>
            <a:endParaRPr lang="en-US" sz="1200" dirty="0"/>
          </a:p>
          <a:p>
            <a:r>
              <a:rPr lang="en-US" sz="1200" dirty="0"/>
              <a:t>Social Media Integration: Adding social media integration features would enable users to share their travel experiences, reviews, and recommendations with their social networks, promoting user engagement and brand awareness.</a:t>
            </a:r>
            <a:endParaRPr lang="en-US" sz="1200" dirty="0"/>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Box 2"/>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endParaRPr lang="en-US" sz="1200" dirty="0"/>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endParaRPr lang="en-US" sz="1200" dirty="0"/>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endParaRPr lang="en-US" sz="1200"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65" y="2334260"/>
            <a:ext cx="3107055" cy="898525"/>
          </a:xfrm>
          <a:prstGeom prst="rect">
            <a:avLst/>
          </a:prstGeom>
        </p:spPr>
        <p:txBody>
          <a:bodyPr vert="horz" wrap="square" lIns="0" tIns="12700" rIns="0" bIns="0" rtlCol="0">
            <a:noAutofit/>
          </a:bodyPr>
          <a:lstStyle/>
          <a:p>
            <a:pPr marL="12700">
              <a:lnSpc>
                <a:spcPct val="100000"/>
              </a:lnSpc>
              <a:spcBef>
                <a:spcPts val="100"/>
              </a:spcBef>
            </a:pPr>
            <a:r>
              <a:rPr lang="en-US" sz="3000" b="1" spc="-5">
                <a:solidFill>
                  <a:srgbClr val="223366"/>
                </a:solidFill>
                <a:latin typeface="Algerian" panose="04020705040A02060702" charset="0"/>
                <a:cs typeface="Algerian" panose="04020705040A02060702" charset="0"/>
              </a:rPr>
              <a:t>Thank</a:t>
            </a:r>
            <a:r>
              <a:rPr lang="en-IN" altLang="en-US" sz="3000" b="1" spc="-5">
                <a:solidFill>
                  <a:srgbClr val="223366"/>
                </a:solidFill>
                <a:latin typeface="Algerian" panose="04020705040A02060702" charset="0"/>
                <a:cs typeface="Algerian" panose="04020705040A02060702" charset="0"/>
              </a:rPr>
              <a:t> </a:t>
            </a:r>
            <a:r>
              <a:rPr lang="en-US" sz="3000" b="1" spc="-5">
                <a:solidFill>
                  <a:srgbClr val="223366"/>
                </a:solidFill>
                <a:latin typeface="Algerian" panose="04020705040A02060702" charset="0"/>
                <a:cs typeface="Algerian" panose="04020705040A02060702" charset="0"/>
              </a:rPr>
              <a:t>You!</a:t>
            </a:r>
            <a:endParaRPr lang="en-US" sz="3000" b="1" spc="-5">
              <a:solidFill>
                <a:srgbClr val="223366"/>
              </a:solidFill>
              <a:latin typeface="Algerian" panose="04020705040A02060702" charset="0"/>
              <a:cs typeface="Algerian" panose="04020705040A0206070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2" name="TextBox 1"/>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endParaRPr lang="en-US" sz="1200" dirty="0"/>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endParaRPr lang="en-US" sz="1200" dirty="0"/>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endParaRPr lang="en-US" sz="1200" dirty="0"/>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endParaRPr lang="en-US" sz="1200" dirty="0"/>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endParaRPr lang="en-US" sz="1200" dirty="0"/>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endParaRPr lang="en-US" sz="1200" dirty="0"/>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9" name="TextBox 8"/>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endParaRPr lang="en-US" sz="1200" dirty="0"/>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endParaRPr lang="en-US" sz="1200" dirty="0"/>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endParaRPr lang="en-US" sz="1200" dirty="0"/>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endParaRPr lang="en-US" sz="1200" dirty="0"/>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endParaRPr lang="en-US" sz="1200" dirty="0"/>
          </a:p>
          <a:p>
            <a:endParaRPr lang="en-US" sz="1200" dirty="0"/>
          </a:p>
          <a:p>
            <a:r>
              <a:rPr lang="en-US" sz="1200" dirty="0"/>
              <a:t>Key Features:</a:t>
            </a:r>
            <a:endParaRPr lang="en-US" sz="1200" dirty="0"/>
          </a:p>
          <a:p>
            <a:endParaRPr lang="en-US" sz="1200" dirty="0"/>
          </a:p>
          <a:p>
            <a:r>
              <a:rPr lang="en-US" sz="1200" dirty="0"/>
              <a:t>User-Friendly Interface:</a:t>
            </a:r>
            <a:endParaRPr lang="en-US" sz="1200" dirty="0"/>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endParaRPr lang="en-US" sz="1200" dirty="0"/>
          </a:p>
          <a:p>
            <a:endParaRPr lang="en-US" sz="1200" dirty="0"/>
          </a:p>
          <a:p>
            <a:r>
              <a:rPr lang="en-US" sz="1200" dirty="0"/>
              <a:t>buses or last-minute cancellations.</a:t>
            </a:r>
            <a:endParaRPr lang="en-US" sz="1200" dirty="0"/>
          </a:p>
          <a:p>
            <a:r>
              <a:rPr lang="en-US" sz="1200" dirty="0"/>
              <a:t>Comprehensive Route Management:</a:t>
            </a:r>
            <a:endParaRPr lang="en-US" sz="1200" dirty="0"/>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endParaRPr lang="en-US" sz="1200" dirty="0"/>
          </a:p>
          <a:p>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p:cNvSpPr txBox="1"/>
          <p:nvPr/>
        </p:nvSpPr>
        <p:spPr>
          <a:xfrm>
            <a:off x="138652" y="642938"/>
            <a:ext cx="8748173" cy="3600986"/>
          </a:xfrm>
          <a:prstGeom prst="rect">
            <a:avLst/>
          </a:prstGeom>
          <a:noFill/>
        </p:spPr>
        <p:txBody>
          <a:bodyPr wrap="square" rtlCol="0">
            <a:spAutoFit/>
          </a:bodyPr>
          <a:lstStyle/>
          <a:p>
            <a:r>
              <a:rPr lang="en-US" sz="1200" dirty="0"/>
              <a:t>Secure Payment Processing:</a:t>
            </a:r>
            <a:endParaRPr lang="en-US" sz="1200" dirty="0"/>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endParaRPr lang="en-US" sz="1200" dirty="0"/>
          </a:p>
          <a:p>
            <a:endParaRPr lang="en-US" sz="1200" dirty="0"/>
          </a:p>
          <a:p>
            <a:r>
              <a:rPr lang="en-US" sz="1200" dirty="0"/>
              <a:t>Cancellation and Refund Handling:</a:t>
            </a:r>
            <a:endParaRPr lang="en-US" sz="1200" dirty="0"/>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endParaRPr lang="en-US" sz="1200" dirty="0"/>
          </a:p>
          <a:p>
            <a:endParaRPr lang="en-US" sz="1200" dirty="0"/>
          </a:p>
          <a:p>
            <a:r>
              <a:rPr lang="en-US" sz="1200" dirty="0"/>
              <a:t>Customer Support Services:</a:t>
            </a:r>
            <a:endParaRPr lang="en-US" sz="1200" dirty="0"/>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endParaRPr lang="en-US" sz="1200" dirty="0"/>
          </a:p>
          <a:p>
            <a:endParaRPr lang="en-US" sz="1200" dirty="0"/>
          </a:p>
          <a:p>
            <a:r>
              <a:rPr lang="en-US" sz="1200" dirty="0"/>
              <a:t>Real-Time Availability:</a:t>
            </a:r>
            <a:endParaRPr lang="en-US" sz="1200" dirty="0"/>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endParaRPr lang="en-US" sz="1200" dirty="0"/>
          </a:p>
          <a:p>
            <a:endParaRPr lang="en-IN"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2.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13795</Words>
  <Application>WPS Presentation</Application>
  <PresentationFormat>On-screen Show (16:9)</PresentationFormat>
  <Paragraphs>167</Paragraphs>
  <Slides>20</Slides>
  <Notes>10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幻灯片标题</vt:lpstr>
      </vt:variant>
      <vt:variant>
        <vt:i4>20</vt:i4>
      </vt:variant>
      <vt:variant>
        <vt:lpstr>自定义放映</vt:lpstr>
      </vt:variant>
      <vt:variant>
        <vt:i4>1</vt:i4>
      </vt:variant>
    </vt:vector>
  </HeadingPairs>
  <TitlesOfParts>
    <vt:vector size="36" baseType="lpstr">
      <vt:lpstr>Arial</vt:lpstr>
      <vt:lpstr>SimSun</vt:lpstr>
      <vt:lpstr>Wingdings</vt:lpstr>
      <vt:lpstr>Arial</vt:lpstr>
      <vt:lpstr>Calibri</vt:lpstr>
      <vt:lpstr>Arial MT</vt:lpstr>
      <vt:lpstr>Times New Roman</vt:lpstr>
      <vt:lpstr>Poppins</vt:lpstr>
      <vt:lpstr>Segoe Print</vt:lpstr>
      <vt:lpstr>Times New Roman</vt:lpstr>
      <vt:lpstr>Microsoft YaHei</vt:lpstr>
      <vt:lpstr>Arial Unicode MS</vt:lpstr>
      <vt:lpstr>Söhne</vt:lpstr>
      <vt:lpstr>Algerian</vt:lpstr>
      <vt:lpstr>Simple Light</vt:lpstr>
      <vt:lpstr>PowerPoint 演示文稿</vt:lpstr>
      <vt:lpstr>PowerPoint 演示文稿</vt:lpstr>
      <vt:lpstr>Abstract</vt:lpstr>
      <vt:lpstr>Problem Statement</vt:lpstr>
      <vt:lpstr>Project Overview</vt:lpstr>
      <vt:lpstr>Proposed Solution</vt:lpstr>
      <vt:lpstr>PowerPoint 演示文稿</vt:lpstr>
      <vt:lpstr>PowerPoint 演示文稿</vt:lpstr>
      <vt:lpstr>Technology Used</vt:lpstr>
      <vt:lpstr>Modelling &amp; Results</vt:lpstr>
      <vt:lpstr>HOMEPAGE</vt:lpstr>
      <vt:lpstr>PowerPoint 演示文稿</vt:lpstr>
      <vt:lpstr>PowerPoint 演示文稿</vt:lpstr>
      <vt:lpstr>registration</vt:lpstr>
      <vt:lpstr>login</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KAMALESH</cp:lastModifiedBy>
  <cp:revision>14</cp:revision>
  <dcterms:created xsi:type="dcterms:W3CDTF">2024-04-08T09:58:00Z</dcterms:created>
  <dcterms:modified xsi:type="dcterms:W3CDTF">2024-04-08T10:33:33Z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D0DC827D6EA54CEDB73E46A3E4935951_12</vt:lpwstr>
  </property>
  <property fmtid="{D5CDD505-2E9C-101B-9397-08002B2CF9AE}" pid="4" name="KSOProductBuildVer">
    <vt:lpwstr>1033-12.2.0.13472</vt:lpwstr>
  </property>
</Properties>
</file>